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6" r:id="rId3"/>
    <p:sldId id="277" r:id="rId4"/>
    <p:sldId id="282" r:id="rId5"/>
    <p:sldId id="278" r:id="rId6"/>
    <p:sldId id="279" r:id="rId7"/>
    <p:sldId id="281" r:id="rId8"/>
    <p:sldId id="280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1041" autoAdjust="0"/>
  </p:normalViewPr>
  <p:slideViewPr>
    <p:cSldViewPr>
      <p:cViewPr varScale="1">
        <p:scale>
          <a:sx n="39" d="100"/>
          <a:sy n="39" d="100"/>
        </p:scale>
        <p:origin x="396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921F9-B17A-43F4-9A8E-0F6D4B1934A1}" type="datetimeFigureOut">
              <a:rPr lang="nl-NL" smtClean="0"/>
              <a:t>9-6-2017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F15BF-5754-49E0-A92F-0688922A14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3974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100" dirty="0" smtClean="0"/>
              <a:t>Veldopkomst wordt bepaald door kiemkracht en omstandigheden tijdens kieming</a:t>
            </a:r>
            <a:r>
              <a:rPr lang="nl-NL" sz="1100" baseline="0" dirty="0" smtClean="0"/>
              <a:t> </a:t>
            </a:r>
          </a:p>
          <a:p>
            <a:r>
              <a:rPr lang="nl-NL" sz="1100" baseline="0" dirty="0" smtClean="0"/>
              <a:t>NAK</a:t>
            </a:r>
            <a:r>
              <a:rPr lang="nl-NL" sz="1100" baseline="0" dirty="0" smtClean="0">
                <a:sym typeface="Wingdings" panose="05000000000000000000" pitchFamily="2" charset="2"/>
              </a:rPr>
              <a:t> Nederlands Algemeen Keuringsstation</a:t>
            </a:r>
          </a:p>
          <a:p>
            <a:r>
              <a:rPr lang="nl-NL" sz="1100" baseline="0" dirty="0" smtClean="0">
                <a:sym typeface="Wingdings" panose="05000000000000000000" pitchFamily="2" charset="2"/>
              </a:rPr>
              <a:t>Gekeurd zaad hoeft niet altijd goed te zijn. Omstandigheden tijdens kieming zijn heel belangrijk en afhankelijk. Bij </a:t>
            </a:r>
            <a:r>
              <a:rPr lang="nl-NL" sz="1100" b="1" baseline="0" dirty="0" err="1" smtClean="0">
                <a:sym typeface="Wingdings" panose="05000000000000000000" pitchFamily="2" charset="2"/>
              </a:rPr>
              <a:t>vroegzaaien</a:t>
            </a:r>
            <a:r>
              <a:rPr lang="nl-NL" sz="1100" baseline="0" dirty="0" smtClean="0">
                <a:sym typeface="Wingdings" panose="05000000000000000000" pitchFamily="2" charset="2"/>
              </a:rPr>
              <a:t> meer gebruiken per ha dan laat zaai. </a:t>
            </a:r>
            <a:endParaRPr lang="nl-NL" sz="11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F15BF-5754-49E0-A92F-0688922A148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91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Laat zaaien heeft gevolgen: (voordeel</a:t>
            </a:r>
            <a:r>
              <a:rPr lang="nl-NL" baseline="0" dirty="0" smtClean="0"/>
              <a:t> kan meer totaal opbrengst zijn) 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Lager </a:t>
            </a:r>
            <a:r>
              <a:rPr lang="nl-NL" baseline="0" dirty="0" err="1" smtClean="0"/>
              <a:t>ds</a:t>
            </a:r>
            <a:r>
              <a:rPr lang="nl-NL" baseline="0" dirty="0" smtClean="0"/>
              <a:t> gehalte 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Lager zetmeelgehalte (kolfaandeel) 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Gewas is vaak langer en slapper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Laat oogsttijdstip</a:t>
            </a:r>
          </a:p>
          <a:p>
            <a:pPr marL="171450" indent="-171450">
              <a:buFontTx/>
              <a:buChar char="-"/>
            </a:pPr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F15BF-5754-49E0-A92F-0688922A148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0465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Rijen</a:t>
            </a:r>
            <a:r>
              <a:rPr lang="nl-NL" baseline="0" dirty="0" smtClean="0"/>
              <a:t> van 75 cm</a:t>
            </a:r>
          </a:p>
          <a:p>
            <a:r>
              <a:rPr lang="nl-NL" baseline="0" dirty="0" smtClean="0"/>
              <a:t>Andere zaaimethodes kunnen 1 a 2% meer opbrengst leveren. Met name door de voorsprong in de jeugdfase. </a:t>
            </a:r>
          </a:p>
          <a:p>
            <a:r>
              <a:rPr lang="nl-NL" baseline="0" dirty="0" smtClean="0"/>
              <a:t>Bewerkingen worden hierdoor </a:t>
            </a:r>
            <a:r>
              <a:rPr lang="nl-NL" baseline="0" smtClean="0"/>
              <a:t>wel lastiger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F15BF-5754-49E0-A92F-0688922A148D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219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9-6-2017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9-6-2017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9-6-2017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itchFamily="34" charset="0"/>
                <a:cs typeface="Arial" pitchFamily="34" charset="0"/>
              </a:rPr>
              <a:t>7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. Zaaien 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2420888"/>
            <a:ext cx="4175125" cy="554037"/>
          </a:xfrm>
        </p:spPr>
        <p:txBody>
          <a:bodyPr/>
          <a:lstStyle/>
          <a:p>
            <a:pPr eaLnBrk="1" hangingPunct="1"/>
            <a:r>
              <a:rPr lang="nl-NL" altLang="nl-NL" sz="2000" b="0" i="1" dirty="0" smtClean="0"/>
              <a:t>Voedergewassen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NL" altLang="nl-NL" dirty="0" smtClean="0"/>
              <a:t>Alleen NAK gecertificeerd zaad mag.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dirty="0" smtClean="0"/>
              <a:t>Wel kiemkracht &gt; 90%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dirty="0" smtClean="0"/>
              <a:t>Géén </a:t>
            </a:r>
            <a:r>
              <a:rPr lang="nl-NL" altLang="nl-NL" dirty="0" err="1" smtClean="0"/>
              <a:t>koudetest</a:t>
            </a:r>
            <a:r>
              <a:rPr lang="nl-NL" altLang="nl-NL" dirty="0" smtClean="0"/>
              <a:t> </a:t>
            </a:r>
            <a:r>
              <a:rPr lang="nl-NL" altLang="nl-NL" dirty="0" smtClean="0">
                <a:sym typeface="Wingdings" panose="05000000000000000000" pitchFamily="2" charset="2"/>
              </a:rPr>
              <a:t> pas op met buitenlands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nl-NL" altLang="nl-NL" dirty="0" smtClean="0">
                <a:sym typeface="Wingdings" panose="05000000000000000000" pitchFamily="2" charset="2"/>
              </a:rPr>
              <a:t>					  zaad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dirty="0" smtClean="0"/>
              <a:t>Behandeld zaad: 	- schimmels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nl-NL" altLang="nl-NL" dirty="0" smtClean="0"/>
              <a:t>					- ritnaalden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nl-NL" altLang="nl-NL" dirty="0" smtClean="0"/>
              <a:t>					- fritvlieg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nl-NL" altLang="nl-NL" dirty="0" smtClean="0"/>
              <a:t>					- vogels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nl-NL" altLang="nl-NL" dirty="0" smtClean="0"/>
              <a:t>Problemen voor biologisch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542087" y="332656"/>
            <a:ext cx="2601913" cy="777875"/>
          </a:xfrm>
        </p:spPr>
        <p:txBody>
          <a:bodyPr/>
          <a:lstStyle/>
          <a:p>
            <a:pPr algn="l" eaLnBrk="1" hangingPunct="1"/>
            <a:r>
              <a:rPr lang="nl-NL" altLang="nl-NL" u="sng" smtClean="0"/>
              <a:t>Zaaien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11333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nl-NL" altLang="nl-NL" dirty="0" smtClean="0">
                <a:cs typeface="Arial" panose="020B0604020202020204" pitchFamily="34" charset="0"/>
              </a:rPr>
              <a:t>Na 20 april tot 1 mei  (gewassen veranderen) </a:t>
            </a:r>
          </a:p>
          <a:p>
            <a:pPr eaLnBrk="1" hangingPunct="1"/>
            <a:r>
              <a:rPr lang="nl-NL" altLang="nl-NL" dirty="0" smtClean="0"/>
              <a:t>Bodemtemperatuur &gt; 10</a:t>
            </a:r>
            <a:r>
              <a:rPr lang="nl-NL" altLang="nl-NL" dirty="0" smtClean="0">
                <a:cs typeface="Arial" panose="020B0604020202020204" pitchFamily="34" charset="0"/>
              </a:rPr>
              <a:t>ºC</a:t>
            </a:r>
          </a:p>
          <a:p>
            <a:pPr eaLnBrk="1" hangingPunct="1"/>
            <a:r>
              <a:rPr lang="nl-NL" altLang="nl-NL" dirty="0" smtClean="0">
                <a:cs typeface="Arial" panose="020B0604020202020204" pitchFamily="34" charset="0"/>
              </a:rPr>
              <a:t>Week goed weer i.v.m. kieming</a:t>
            </a:r>
          </a:p>
          <a:p>
            <a:pPr eaLnBrk="1" hangingPunct="1"/>
            <a:r>
              <a:rPr lang="nl-NL" altLang="nl-NL" dirty="0" smtClean="0">
                <a:cs typeface="Arial" panose="020B0604020202020204" pitchFamily="34" charset="0"/>
              </a:rPr>
              <a:t>4 - 5 cm diep</a:t>
            </a:r>
          </a:p>
          <a:p>
            <a:pPr eaLnBrk="1" hangingPunct="1"/>
            <a:r>
              <a:rPr lang="nl-NL" altLang="nl-NL" dirty="0" err="1" smtClean="0">
                <a:cs typeface="Arial" panose="020B0604020202020204" pitchFamily="34" charset="0"/>
              </a:rPr>
              <a:t>Rijenbem</a:t>
            </a:r>
            <a:r>
              <a:rPr lang="nl-NL" altLang="nl-NL" dirty="0" smtClean="0">
                <a:cs typeface="Arial" panose="020B0604020202020204" pitchFamily="34" charset="0"/>
              </a:rPr>
              <a:t>. 5 cm naast en 4 cm eronder</a:t>
            </a:r>
          </a:p>
          <a:p>
            <a:pPr eaLnBrk="1" hangingPunct="1"/>
            <a:r>
              <a:rPr lang="nl-NL" altLang="nl-NL" dirty="0" smtClean="0">
                <a:cs typeface="Arial" panose="020B0604020202020204" pitchFamily="34" charset="0"/>
              </a:rPr>
              <a:t>100.000 planten per Ha  (blad) </a:t>
            </a:r>
          </a:p>
          <a:p>
            <a:pPr eaLnBrk="1" hangingPunct="1"/>
            <a:r>
              <a:rPr lang="nl-NL" altLang="nl-NL" dirty="0" smtClean="0">
                <a:cs typeface="Arial" panose="020B0604020202020204" pitchFamily="34" charset="0"/>
              </a:rPr>
              <a:t>Voor 1 mei    + 10 - 15%</a:t>
            </a:r>
          </a:p>
          <a:p>
            <a:pPr eaLnBrk="1" hangingPunct="1"/>
            <a:r>
              <a:rPr lang="nl-NL" altLang="nl-NL" dirty="0" smtClean="0">
                <a:cs typeface="Arial" panose="020B0604020202020204" pitchFamily="34" charset="0"/>
              </a:rPr>
              <a:t>Na 1 mei       +   0 -  5 %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 smtClean="0">
                <a:cs typeface="Arial" panose="020B0604020202020204" pitchFamily="34" charset="0"/>
              </a:rPr>
              <a:t>Afstand zaaien ook afhankelijk van tijdstip en aantal planten/ha  (10-16cm) </a:t>
            </a:r>
          </a:p>
        </p:txBody>
      </p:sp>
    </p:spTree>
    <p:extLst>
      <p:ext uri="{BB962C8B-B14F-4D97-AF65-F5344CB8AC3E}">
        <p14:creationId xmlns:p14="http://schemas.microsoft.com/office/powerpoint/2010/main" val="236289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3" y="1340768"/>
            <a:ext cx="8935509" cy="5075154"/>
          </a:xfrm>
        </p:spPr>
      </p:pic>
    </p:spTree>
    <p:extLst>
      <p:ext uri="{BB962C8B-B14F-4D97-AF65-F5344CB8AC3E}">
        <p14:creationId xmlns:p14="http://schemas.microsoft.com/office/powerpoint/2010/main" val="5182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779912" y="260648"/>
            <a:ext cx="5364088" cy="777875"/>
          </a:xfrm>
        </p:spPr>
        <p:txBody>
          <a:bodyPr/>
          <a:lstStyle/>
          <a:p>
            <a:pPr algn="l" eaLnBrk="1" hangingPunct="1"/>
            <a:r>
              <a:rPr lang="nl-NL" altLang="nl-NL" sz="3600" u="sng" dirty="0" smtClean="0"/>
              <a:t>Opkomst valt tegen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Bijzaaien    &lt; 45.000 planten</a:t>
            </a:r>
          </a:p>
          <a:p>
            <a:pPr eaLnBrk="1" hangingPunct="1"/>
            <a:r>
              <a:rPr lang="nl-NL" altLang="nl-NL" smtClean="0"/>
              <a:t>Overzaaien &lt; 20.000 planten</a:t>
            </a:r>
          </a:p>
          <a:p>
            <a:pPr eaLnBrk="1" hangingPunct="1"/>
            <a:endParaRPr lang="nl-NL" altLang="nl-NL" smtClean="0"/>
          </a:p>
          <a:p>
            <a:pPr eaLnBrk="1" hangingPunct="1"/>
            <a:r>
              <a:rPr lang="nl-NL" altLang="nl-NL" smtClean="0"/>
              <a:t>Met vroegste ras</a:t>
            </a:r>
          </a:p>
          <a:p>
            <a:pPr eaLnBrk="1" hangingPunct="1"/>
            <a:r>
              <a:rPr lang="nl-NL" altLang="nl-NL" smtClean="0"/>
              <a:t>10 cm naast de rij</a:t>
            </a:r>
          </a:p>
        </p:txBody>
      </p:sp>
    </p:spTree>
    <p:extLst>
      <p:ext uri="{BB962C8B-B14F-4D97-AF65-F5344CB8AC3E}">
        <p14:creationId xmlns:p14="http://schemas.microsoft.com/office/powerpoint/2010/main" val="384044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Zaaimethoden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Gangbaar is rijen op 75 cm</a:t>
            </a:r>
          </a:p>
          <a:p>
            <a:pPr eaLnBrk="1" hangingPunct="1"/>
            <a:endParaRPr lang="nl-NL" altLang="nl-NL" smtClean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988840"/>
            <a:ext cx="8940399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82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Zaaien met ondervrucht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Oplossing voor: </a:t>
            </a:r>
          </a:p>
          <a:p>
            <a:pPr lvl="1"/>
            <a:r>
              <a:rPr lang="nl-NL" dirty="0" smtClean="0"/>
              <a:t>Bescherming erosie </a:t>
            </a:r>
          </a:p>
          <a:p>
            <a:pPr lvl="1"/>
            <a:r>
              <a:rPr lang="nl-NL" dirty="0" smtClean="0"/>
              <a:t>Verhoogt draagvermogen</a:t>
            </a:r>
          </a:p>
          <a:p>
            <a:pPr lvl="1"/>
            <a:r>
              <a:rPr lang="nl-NL" dirty="0" smtClean="0"/>
              <a:t>Verwerkt overtollig stikstof </a:t>
            </a:r>
          </a:p>
          <a:p>
            <a:r>
              <a:rPr lang="nl-NL" dirty="0" smtClean="0"/>
              <a:t>Mag ontwikkeling mais niet hinderen </a:t>
            </a:r>
          </a:p>
          <a:p>
            <a:r>
              <a:rPr lang="nl-NL" dirty="0" smtClean="0"/>
              <a:t>Uitzaaien bij 3-6 bladstadium </a:t>
            </a:r>
          </a:p>
          <a:p>
            <a:r>
              <a:rPr lang="nl-NL" dirty="0" err="1" smtClean="0"/>
              <a:t>Breedwerpig</a:t>
            </a:r>
            <a:r>
              <a:rPr lang="nl-NL" dirty="0" smtClean="0"/>
              <a:t>(kunstmeststrooier) </a:t>
            </a:r>
          </a:p>
        </p:txBody>
      </p:sp>
    </p:spTree>
    <p:extLst>
      <p:ext uri="{BB962C8B-B14F-4D97-AF65-F5344CB8AC3E}">
        <p14:creationId xmlns:p14="http://schemas.microsoft.com/office/powerpoint/2010/main" val="289571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Lees hoofdstuk 7 handboek </a:t>
            </a:r>
          </a:p>
          <a:p>
            <a:r>
              <a:rPr lang="nl-NL" dirty="0" smtClean="0"/>
              <a:t>Maak vragen hoofdstuk 7 werkboek (behalve vraag 103) </a:t>
            </a:r>
          </a:p>
          <a:p>
            <a:endParaRPr lang="nl-NL" dirty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903044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2023</TotalTime>
  <Words>258</Words>
  <Application>Microsoft Office PowerPoint</Application>
  <PresentationFormat>Diavoorstelling (4:3)</PresentationFormat>
  <Paragraphs>54</Paragraphs>
  <Slides>8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Kantoorthema</vt:lpstr>
      <vt:lpstr>PowerPoint-presentatie</vt:lpstr>
      <vt:lpstr>PowerPoint-presentatie</vt:lpstr>
      <vt:lpstr>Zaaien</vt:lpstr>
      <vt:lpstr>PowerPoint-presentatie</vt:lpstr>
      <vt:lpstr>Opkomst valt tegen</vt:lpstr>
      <vt:lpstr>Zaaimethoden</vt:lpstr>
      <vt:lpstr>Zaaien met ondervrucht </vt:lpstr>
      <vt:lpstr>PowerPoint-presentatie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Carolien Sengers</cp:lastModifiedBy>
  <cp:revision>26</cp:revision>
  <dcterms:created xsi:type="dcterms:W3CDTF">2013-11-15T15:05:42Z</dcterms:created>
  <dcterms:modified xsi:type="dcterms:W3CDTF">2017-06-09T07:26:18Z</dcterms:modified>
</cp:coreProperties>
</file>